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9F61E-6C3A-4E74-AF5F-A7711CA67169}" v="62" dt="2022-06-23T09:17:23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00" autoAdjust="0"/>
  </p:normalViewPr>
  <p:slideViewPr>
    <p:cSldViewPr snapToGrid="0">
      <p:cViewPr varScale="1">
        <p:scale>
          <a:sx n="112" d="100"/>
          <a:sy n="112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Spyer" userId="125d6b15-aecf-4439-af0f-c03b87142080" providerId="ADAL" clId="{4C69F61E-6C3A-4E74-AF5F-A7711CA67169}"/>
    <pc:docChg chg="undo custSel addSld delSld modSld">
      <pc:chgData name="Allison Spyer" userId="125d6b15-aecf-4439-af0f-c03b87142080" providerId="ADAL" clId="{4C69F61E-6C3A-4E74-AF5F-A7711CA67169}" dt="2022-06-23T09:19:12.078" v="720" actId="167"/>
      <pc:docMkLst>
        <pc:docMk/>
      </pc:docMkLst>
      <pc:sldChg chg="addSp delSp modSp del mod">
        <pc:chgData name="Allison Spyer" userId="125d6b15-aecf-4439-af0f-c03b87142080" providerId="ADAL" clId="{4C69F61E-6C3A-4E74-AF5F-A7711CA67169}" dt="2022-06-22T12:53:27.112" v="664" actId="2696"/>
        <pc:sldMkLst>
          <pc:docMk/>
          <pc:sldMk cId="1466909134" sldId="256"/>
        </pc:sldMkLst>
        <pc:spChg chg="add del mod">
          <ac:chgData name="Allison Spyer" userId="125d6b15-aecf-4439-af0f-c03b87142080" providerId="ADAL" clId="{4C69F61E-6C3A-4E74-AF5F-A7711CA67169}" dt="2022-06-22T11:18:49.301" v="18"/>
          <ac:spMkLst>
            <pc:docMk/>
            <pc:sldMk cId="1466909134" sldId="256"/>
            <ac:spMk id="2" creationId="{890E1FF8-C1F5-E072-40C1-2526DF17BF85}"/>
          </ac:spMkLst>
        </pc:spChg>
        <pc:spChg chg="mod">
          <ac:chgData name="Allison Spyer" userId="125d6b15-aecf-4439-af0f-c03b87142080" providerId="ADAL" clId="{4C69F61E-6C3A-4E74-AF5F-A7711CA67169}" dt="2022-06-22T11:21:46.104" v="66" actId="20577"/>
          <ac:spMkLst>
            <pc:docMk/>
            <pc:sldMk cId="1466909134" sldId="256"/>
            <ac:spMk id="25" creationId="{33F2D7EA-AE97-470B-AE43-B2A0DF6D1A6C}"/>
          </ac:spMkLst>
        </pc:spChg>
        <pc:spChg chg="mod">
          <ac:chgData name="Allison Spyer" userId="125d6b15-aecf-4439-af0f-c03b87142080" providerId="ADAL" clId="{4C69F61E-6C3A-4E74-AF5F-A7711CA67169}" dt="2022-06-22T11:22:55.060" v="71" actId="14100"/>
          <ac:spMkLst>
            <pc:docMk/>
            <pc:sldMk cId="1466909134" sldId="256"/>
            <ac:spMk id="26" creationId="{3604EA0F-56A0-4D30-A791-70B122D27553}"/>
          </ac:spMkLst>
        </pc:spChg>
        <pc:spChg chg="mod">
          <ac:chgData name="Allison Spyer" userId="125d6b15-aecf-4439-af0f-c03b87142080" providerId="ADAL" clId="{4C69F61E-6C3A-4E74-AF5F-A7711CA67169}" dt="2022-06-22T11:21:04.948" v="35" actId="5793"/>
          <ac:spMkLst>
            <pc:docMk/>
            <pc:sldMk cId="1466909134" sldId="256"/>
            <ac:spMk id="29" creationId="{0FF7AB86-43F0-442D-B1E7-BCA993EBB1D7}"/>
          </ac:spMkLst>
        </pc:spChg>
        <pc:spChg chg="mod">
          <ac:chgData name="Allison Spyer" userId="125d6b15-aecf-4439-af0f-c03b87142080" providerId="ADAL" clId="{4C69F61E-6C3A-4E74-AF5F-A7711CA67169}" dt="2022-06-22T12:41:51.197" v="540" actId="1076"/>
          <ac:spMkLst>
            <pc:docMk/>
            <pc:sldMk cId="1466909134" sldId="256"/>
            <ac:spMk id="34" creationId="{F45B142D-6B5B-48E3-A5FF-595014D9D61C}"/>
          </ac:spMkLst>
        </pc:spChg>
        <pc:picChg chg="mod">
          <ac:chgData name="Allison Spyer" userId="125d6b15-aecf-4439-af0f-c03b87142080" providerId="ADAL" clId="{4C69F61E-6C3A-4E74-AF5F-A7711CA67169}" dt="2022-06-22T11:17:16.205" v="9" actId="14100"/>
          <ac:picMkLst>
            <pc:docMk/>
            <pc:sldMk cId="1466909134" sldId="256"/>
            <ac:picMk id="3" creationId="{3ABB45AA-51CF-455C-97EC-E7D30A2AF701}"/>
          </ac:picMkLst>
        </pc:picChg>
        <pc:picChg chg="add mod">
          <ac:chgData name="Allison Spyer" userId="125d6b15-aecf-4439-af0f-c03b87142080" providerId="ADAL" clId="{4C69F61E-6C3A-4E74-AF5F-A7711CA67169}" dt="2022-06-22T11:18:54.634" v="19" actId="1076"/>
          <ac:picMkLst>
            <pc:docMk/>
            <pc:sldMk cId="1466909134" sldId="256"/>
            <ac:picMk id="6" creationId="{5A4DBB12-27F1-3B15-C9E3-FD9F169566BA}"/>
          </ac:picMkLst>
        </pc:picChg>
        <pc:picChg chg="mod">
          <ac:chgData name="Allison Spyer" userId="125d6b15-aecf-4439-af0f-c03b87142080" providerId="ADAL" clId="{4C69F61E-6C3A-4E74-AF5F-A7711CA67169}" dt="2022-06-22T10:33:26.231" v="2" actId="14100"/>
          <ac:picMkLst>
            <pc:docMk/>
            <pc:sldMk cId="1466909134" sldId="256"/>
            <ac:picMk id="18" creationId="{28257D3E-BF8A-4F2B-B3AD-9768E09012B6}"/>
          </ac:picMkLst>
        </pc:picChg>
        <pc:picChg chg="add mod">
          <ac:chgData name="Allison Spyer" userId="125d6b15-aecf-4439-af0f-c03b87142080" providerId="ADAL" clId="{4C69F61E-6C3A-4E74-AF5F-A7711CA67169}" dt="2022-06-22T12:15:41.489" v="301" actId="571"/>
          <ac:picMkLst>
            <pc:docMk/>
            <pc:sldMk cId="1466909134" sldId="256"/>
            <ac:picMk id="35" creationId="{A37979ED-CAA2-CBCD-B089-CAF8AB654582}"/>
          </ac:picMkLst>
        </pc:picChg>
        <pc:picChg chg="mod">
          <ac:chgData name="Allison Spyer" userId="125d6b15-aecf-4439-af0f-c03b87142080" providerId="ADAL" clId="{4C69F61E-6C3A-4E74-AF5F-A7711CA67169}" dt="2022-06-22T11:22:07.357" v="67" actId="14100"/>
          <ac:picMkLst>
            <pc:docMk/>
            <pc:sldMk cId="1466909134" sldId="256"/>
            <ac:picMk id="1026" creationId="{00000000-0000-0000-0000-000000000000}"/>
          </ac:picMkLst>
        </pc:picChg>
        <pc:picChg chg="mod">
          <ac:chgData name="Allison Spyer" userId="125d6b15-aecf-4439-af0f-c03b87142080" providerId="ADAL" clId="{4C69F61E-6C3A-4E74-AF5F-A7711CA67169}" dt="2022-06-22T10:33:41.979" v="6" actId="14100"/>
          <ac:picMkLst>
            <pc:docMk/>
            <pc:sldMk cId="1466909134" sldId="256"/>
            <ac:picMk id="1034" creationId="{62E868A4-B561-458E-A08E-2B6AF3DD7F44}"/>
          </ac:picMkLst>
        </pc:picChg>
      </pc:sldChg>
      <pc:sldChg chg="addSp delSp modSp new mod setBg">
        <pc:chgData name="Allison Spyer" userId="125d6b15-aecf-4439-af0f-c03b87142080" providerId="ADAL" clId="{4C69F61E-6C3A-4E74-AF5F-A7711CA67169}" dt="2022-06-23T09:19:12.078" v="720" actId="167"/>
        <pc:sldMkLst>
          <pc:docMk/>
          <pc:sldMk cId="1858087207" sldId="257"/>
        </pc:sldMkLst>
        <pc:spChg chg="add mod ord">
          <ac:chgData name="Allison Spyer" userId="125d6b15-aecf-4439-af0f-c03b87142080" providerId="ADAL" clId="{4C69F61E-6C3A-4E74-AF5F-A7711CA67169}" dt="2022-06-23T09:19:12.078" v="720" actId="167"/>
          <ac:spMkLst>
            <pc:docMk/>
            <pc:sldMk cId="1858087207" sldId="257"/>
            <ac:spMk id="2" creationId="{55F55924-46BF-C486-30A5-B9FA27D9BE2D}"/>
          </ac:spMkLst>
        </pc:spChg>
        <pc:spChg chg="add del mod">
          <ac:chgData name="Allison Spyer" userId="125d6b15-aecf-4439-af0f-c03b87142080" providerId="ADAL" clId="{4C69F61E-6C3A-4E74-AF5F-A7711CA67169}" dt="2022-06-23T09:17:29.636" v="718"/>
          <ac:spMkLst>
            <pc:docMk/>
            <pc:sldMk cId="1858087207" sldId="257"/>
            <ac:spMk id="3" creationId="{5A1905DF-FEFF-602F-9645-0D3BD7F05FF5}"/>
          </ac:spMkLst>
        </pc:spChg>
        <pc:spChg chg="add del">
          <ac:chgData name="Allison Spyer" userId="125d6b15-aecf-4439-af0f-c03b87142080" providerId="ADAL" clId="{4C69F61E-6C3A-4E74-AF5F-A7711CA67169}" dt="2022-06-22T11:45:04.191" v="74" actId="478"/>
          <ac:spMkLst>
            <pc:docMk/>
            <pc:sldMk cId="1858087207" sldId="257"/>
            <ac:spMk id="3" creationId="{C04E58BA-9075-D534-C794-0DB85C8CBDDC}"/>
          </ac:spMkLst>
        </pc:spChg>
        <pc:spChg chg="add mod">
          <ac:chgData name="Allison Spyer" userId="125d6b15-aecf-4439-af0f-c03b87142080" providerId="ADAL" clId="{4C69F61E-6C3A-4E74-AF5F-A7711CA67169}" dt="2022-06-22T12:50:06.852" v="629" actId="20577"/>
          <ac:spMkLst>
            <pc:docMk/>
            <pc:sldMk cId="1858087207" sldId="257"/>
            <ac:spMk id="4" creationId="{2264EBCB-EB27-9A9F-7E12-F103F65E66C1}"/>
          </ac:spMkLst>
        </pc:spChg>
        <pc:spChg chg="add del mod">
          <ac:chgData name="Allison Spyer" userId="125d6b15-aecf-4439-af0f-c03b87142080" providerId="ADAL" clId="{4C69F61E-6C3A-4E74-AF5F-A7711CA67169}" dt="2022-06-22T12:00:42.303" v="119" actId="478"/>
          <ac:spMkLst>
            <pc:docMk/>
            <pc:sldMk cId="1858087207" sldId="257"/>
            <ac:spMk id="20" creationId="{244C59D5-D89F-D10E-12E4-8AE37B5A554F}"/>
          </ac:spMkLst>
        </pc:spChg>
        <pc:spChg chg="add del mod">
          <ac:chgData name="Allison Spyer" userId="125d6b15-aecf-4439-af0f-c03b87142080" providerId="ADAL" clId="{4C69F61E-6C3A-4E74-AF5F-A7711CA67169}" dt="2022-06-22T12:01:20.297" v="124" actId="478"/>
          <ac:spMkLst>
            <pc:docMk/>
            <pc:sldMk cId="1858087207" sldId="257"/>
            <ac:spMk id="21" creationId="{2F996EBC-DD79-4EAB-639B-F9D0DDBD4D9C}"/>
          </ac:spMkLst>
        </pc:spChg>
        <pc:spChg chg="add del mod">
          <ac:chgData name="Allison Spyer" userId="125d6b15-aecf-4439-af0f-c03b87142080" providerId="ADAL" clId="{4C69F61E-6C3A-4E74-AF5F-A7711CA67169}" dt="2022-06-22T12:02:12.664" v="129"/>
          <ac:spMkLst>
            <pc:docMk/>
            <pc:sldMk cId="1858087207" sldId="257"/>
            <ac:spMk id="22" creationId="{793A2496-DCD7-71E5-0276-F5DA67208A6B}"/>
          </ac:spMkLst>
        </pc:spChg>
        <pc:spChg chg="add del mod">
          <ac:chgData name="Allison Spyer" userId="125d6b15-aecf-4439-af0f-c03b87142080" providerId="ADAL" clId="{4C69F61E-6C3A-4E74-AF5F-A7711CA67169}" dt="2022-06-22T12:03:14.323" v="133" actId="478"/>
          <ac:spMkLst>
            <pc:docMk/>
            <pc:sldMk cId="1858087207" sldId="257"/>
            <ac:spMk id="23" creationId="{C7B072EF-11DE-1506-902C-717BFF636FEC}"/>
          </ac:spMkLst>
        </pc:spChg>
        <pc:spChg chg="add del mod">
          <ac:chgData name="Allison Spyer" userId="125d6b15-aecf-4439-af0f-c03b87142080" providerId="ADAL" clId="{4C69F61E-6C3A-4E74-AF5F-A7711CA67169}" dt="2022-06-22T12:14:06.699" v="288" actId="478"/>
          <ac:spMkLst>
            <pc:docMk/>
            <pc:sldMk cId="1858087207" sldId="257"/>
            <ac:spMk id="24" creationId="{292C219E-0902-515E-EAA6-D2EA6105CCA7}"/>
          </ac:spMkLst>
        </pc:spChg>
        <pc:spChg chg="add del mod">
          <ac:chgData name="Allison Spyer" userId="125d6b15-aecf-4439-af0f-c03b87142080" providerId="ADAL" clId="{4C69F61E-6C3A-4E74-AF5F-A7711CA67169}" dt="2022-06-22T12:14:06.699" v="290"/>
          <ac:spMkLst>
            <pc:docMk/>
            <pc:sldMk cId="1858087207" sldId="257"/>
            <ac:spMk id="26" creationId="{1C113479-5381-D5E4-98C7-88168988F888}"/>
          </ac:spMkLst>
        </pc:spChg>
        <pc:spChg chg="add del mod">
          <ac:chgData name="Allison Spyer" userId="125d6b15-aecf-4439-af0f-c03b87142080" providerId="ADAL" clId="{4C69F61E-6C3A-4E74-AF5F-A7711CA67169}" dt="2022-06-23T09:10:50.905" v="671" actId="478"/>
          <ac:spMkLst>
            <pc:docMk/>
            <pc:sldMk cId="1858087207" sldId="257"/>
            <ac:spMk id="27" creationId="{3E572263-20C0-1CFA-1849-F78F452D4C27}"/>
          </ac:spMkLst>
        </pc:spChg>
        <pc:spChg chg="add del mod">
          <ac:chgData name="Allison Spyer" userId="125d6b15-aecf-4439-af0f-c03b87142080" providerId="ADAL" clId="{4C69F61E-6C3A-4E74-AF5F-A7711CA67169}" dt="2022-06-22T12:20:20.690" v="326" actId="478"/>
          <ac:spMkLst>
            <pc:docMk/>
            <pc:sldMk cId="1858087207" sldId="257"/>
            <ac:spMk id="31" creationId="{31FD7EAF-A26C-7C3A-A310-1A7B3EF6AC48}"/>
          </ac:spMkLst>
        </pc:spChg>
        <pc:spChg chg="add del mod">
          <ac:chgData name="Allison Spyer" userId="125d6b15-aecf-4439-af0f-c03b87142080" providerId="ADAL" clId="{4C69F61E-6C3A-4E74-AF5F-A7711CA67169}" dt="2022-06-22T12:21:08.689" v="328" actId="478"/>
          <ac:spMkLst>
            <pc:docMk/>
            <pc:sldMk cId="1858087207" sldId="257"/>
            <ac:spMk id="32" creationId="{E0B3F112-0A29-9B1C-4428-8A0DD0EA5DE6}"/>
          </ac:spMkLst>
        </pc:spChg>
        <pc:spChg chg="add mod">
          <ac:chgData name="Allison Spyer" userId="125d6b15-aecf-4439-af0f-c03b87142080" providerId="ADAL" clId="{4C69F61E-6C3A-4E74-AF5F-A7711CA67169}" dt="2022-06-22T12:30:01.085" v="489" actId="255"/>
          <ac:spMkLst>
            <pc:docMk/>
            <pc:sldMk cId="1858087207" sldId="257"/>
            <ac:spMk id="33" creationId="{2FB89D35-96D1-14BA-DC62-E407ED46D866}"/>
          </ac:spMkLst>
        </pc:spChg>
        <pc:spChg chg="add del mod">
          <ac:chgData name="Allison Spyer" userId="125d6b15-aecf-4439-af0f-c03b87142080" providerId="ADAL" clId="{4C69F61E-6C3A-4E74-AF5F-A7711CA67169}" dt="2022-06-22T12:23:21.628" v="336" actId="478"/>
          <ac:spMkLst>
            <pc:docMk/>
            <pc:sldMk cId="1858087207" sldId="257"/>
            <ac:spMk id="34" creationId="{4B0F391C-2A9C-F392-8272-B9F98AA988A9}"/>
          </ac:spMkLst>
        </pc:spChg>
        <pc:spChg chg="add mod">
          <ac:chgData name="Allison Spyer" userId="125d6b15-aecf-4439-af0f-c03b87142080" providerId="ADAL" clId="{4C69F61E-6C3A-4E74-AF5F-A7711CA67169}" dt="2022-06-22T12:29:21.379" v="487" actId="207"/>
          <ac:spMkLst>
            <pc:docMk/>
            <pc:sldMk cId="1858087207" sldId="257"/>
            <ac:spMk id="35" creationId="{F574B9CC-2FE2-AAF9-364B-85FB2093678A}"/>
          </ac:spMkLst>
        </pc:spChg>
        <pc:spChg chg="add mod">
          <ac:chgData name="Allison Spyer" userId="125d6b15-aecf-4439-af0f-c03b87142080" providerId="ADAL" clId="{4C69F61E-6C3A-4E74-AF5F-A7711CA67169}" dt="2022-06-22T12:31:11.363" v="496" actId="207"/>
          <ac:spMkLst>
            <pc:docMk/>
            <pc:sldMk cId="1858087207" sldId="257"/>
            <ac:spMk id="36" creationId="{A9CD2B90-4B91-A3C4-B8EC-F5BB77488DDB}"/>
          </ac:spMkLst>
        </pc:spChg>
        <pc:spChg chg="add del mod">
          <ac:chgData name="Allison Spyer" userId="125d6b15-aecf-4439-af0f-c03b87142080" providerId="ADAL" clId="{4C69F61E-6C3A-4E74-AF5F-A7711CA67169}" dt="2022-06-22T12:33:20.633" v="501" actId="478"/>
          <ac:spMkLst>
            <pc:docMk/>
            <pc:sldMk cId="1858087207" sldId="257"/>
            <ac:spMk id="37" creationId="{4B4E483D-80A4-74E6-F309-FB2F58B6E5E5}"/>
          </ac:spMkLst>
        </pc:spChg>
        <pc:spChg chg="add mod">
          <ac:chgData name="Allison Spyer" userId="125d6b15-aecf-4439-af0f-c03b87142080" providerId="ADAL" clId="{4C69F61E-6C3A-4E74-AF5F-A7711CA67169}" dt="2022-06-22T12:37:35.961" v="524" actId="207"/>
          <ac:spMkLst>
            <pc:docMk/>
            <pc:sldMk cId="1858087207" sldId="257"/>
            <ac:spMk id="38" creationId="{7551CD93-43CC-2C7E-C06A-89A78CFDDBAC}"/>
          </ac:spMkLst>
        </pc:spChg>
        <pc:spChg chg="add del mod">
          <ac:chgData name="Allison Spyer" userId="125d6b15-aecf-4439-af0f-c03b87142080" providerId="ADAL" clId="{4C69F61E-6C3A-4E74-AF5F-A7711CA67169}" dt="2022-06-22T12:34:30.905" v="507" actId="478"/>
          <ac:spMkLst>
            <pc:docMk/>
            <pc:sldMk cId="1858087207" sldId="257"/>
            <ac:spMk id="39" creationId="{1EE5A596-9716-EABD-2EA0-CA77225CB758}"/>
          </ac:spMkLst>
        </pc:spChg>
        <pc:spChg chg="add del mod">
          <ac:chgData name="Allison Spyer" userId="125d6b15-aecf-4439-af0f-c03b87142080" providerId="ADAL" clId="{4C69F61E-6C3A-4E74-AF5F-A7711CA67169}" dt="2022-06-22T12:34:45.532" v="509" actId="478"/>
          <ac:spMkLst>
            <pc:docMk/>
            <pc:sldMk cId="1858087207" sldId="257"/>
            <ac:spMk id="40" creationId="{458B0FBD-5D38-E890-7E89-029818721058}"/>
          </ac:spMkLst>
        </pc:spChg>
        <pc:spChg chg="add del mod">
          <ac:chgData name="Allison Spyer" userId="125d6b15-aecf-4439-af0f-c03b87142080" providerId="ADAL" clId="{4C69F61E-6C3A-4E74-AF5F-A7711CA67169}" dt="2022-06-22T12:35:24.260" v="512" actId="478"/>
          <ac:spMkLst>
            <pc:docMk/>
            <pc:sldMk cId="1858087207" sldId="257"/>
            <ac:spMk id="41" creationId="{F284A039-A3C4-B80F-30EF-38F55F2158D2}"/>
          </ac:spMkLst>
        </pc:spChg>
        <pc:spChg chg="add mod">
          <ac:chgData name="Allison Spyer" userId="125d6b15-aecf-4439-af0f-c03b87142080" providerId="ADAL" clId="{4C69F61E-6C3A-4E74-AF5F-A7711CA67169}" dt="2022-06-22T12:45:49.653" v="570" actId="14100"/>
          <ac:spMkLst>
            <pc:docMk/>
            <pc:sldMk cId="1858087207" sldId="257"/>
            <ac:spMk id="42" creationId="{267CF7C1-3E03-468B-0F61-BC2862C55B9B}"/>
          </ac:spMkLst>
        </pc:spChg>
        <pc:spChg chg="add mod">
          <ac:chgData name="Allison Spyer" userId="125d6b15-aecf-4439-af0f-c03b87142080" providerId="ADAL" clId="{4C69F61E-6C3A-4E74-AF5F-A7711CA67169}" dt="2022-06-22T12:45:53.556" v="571" actId="14100"/>
          <ac:spMkLst>
            <pc:docMk/>
            <pc:sldMk cId="1858087207" sldId="257"/>
            <ac:spMk id="43" creationId="{21169886-3827-3E51-4E6A-2B7D9E147360}"/>
          </ac:spMkLst>
        </pc:spChg>
        <pc:spChg chg="add del mod">
          <ac:chgData name="Allison Spyer" userId="125d6b15-aecf-4439-af0f-c03b87142080" providerId="ADAL" clId="{4C69F61E-6C3A-4E74-AF5F-A7711CA67169}" dt="2022-06-22T12:44:50.368" v="566" actId="478"/>
          <ac:spMkLst>
            <pc:docMk/>
            <pc:sldMk cId="1858087207" sldId="257"/>
            <ac:spMk id="44" creationId="{10798644-A787-C9E8-B37F-1758FEA6D4D0}"/>
          </ac:spMkLst>
        </pc:spChg>
        <pc:spChg chg="add del mod">
          <ac:chgData name="Allison Spyer" userId="125d6b15-aecf-4439-af0f-c03b87142080" providerId="ADAL" clId="{4C69F61E-6C3A-4E74-AF5F-A7711CA67169}" dt="2022-06-22T12:44:41.823" v="564" actId="478"/>
          <ac:spMkLst>
            <pc:docMk/>
            <pc:sldMk cId="1858087207" sldId="257"/>
            <ac:spMk id="45" creationId="{4F7B570A-C983-34AA-1051-752E308C6E06}"/>
          </ac:spMkLst>
        </pc:spChg>
        <pc:spChg chg="add mod">
          <ac:chgData name="Allison Spyer" userId="125d6b15-aecf-4439-af0f-c03b87142080" providerId="ADAL" clId="{4C69F61E-6C3A-4E74-AF5F-A7711CA67169}" dt="2022-06-22T12:48:25.433" v="580" actId="120"/>
          <ac:spMkLst>
            <pc:docMk/>
            <pc:sldMk cId="1858087207" sldId="257"/>
            <ac:spMk id="46" creationId="{6BB5EFF7-4AA7-BC90-0AB3-B44C9E0E7D2A}"/>
          </ac:spMkLst>
        </pc:spChg>
        <pc:spChg chg="add mod">
          <ac:chgData name="Allison Spyer" userId="125d6b15-aecf-4439-af0f-c03b87142080" providerId="ADAL" clId="{4C69F61E-6C3A-4E74-AF5F-A7711CA67169}" dt="2022-06-22T12:49:42.498" v="628" actId="14100"/>
          <ac:spMkLst>
            <pc:docMk/>
            <pc:sldMk cId="1858087207" sldId="257"/>
            <ac:spMk id="47" creationId="{7DB932BE-538E-EF13-3B1F-E2D17068CDC6}"/>
          </ac:spMkLst>
        </pc:spChg>
        <pc:picChg chg="add mod">
          <ac:chgData name="Allison Spyer" userId="125d6b15-aecf-4439-af0f-c03b87142080" providerId="ADAL" clId="{4C69F61E-6C3A-4E74-AF5F-A7711CA67169}" dt="2022-06-22T11:45:48.995" v="76"/>
          <ac:picMkLst>
            <pc:docMk/>
            <pc:sldMk cId="1858087207" sldId="257"/>
            <ac:picMk id="5" creationId="{347083AB-FC75-DF77-BB4E-646B42E64B91}"/>
          </ac:picMkLst>
        </pc:picChg>
        <pc:picChg chg="add mod">
          <ac:chgData name="Allison Spyer" userId="125d6b15-aecf-4439-af0f-c03b87142080" providerId="ADAL" clId="{4C69F61E-6C3A-4E74-AF5F-A7711CA67169}" dt="2022-06-23T09:12:33.575" v="683" actId="14100"/>
          <ac:picMkLst>
            <pc:docMk/>
            <pc:sldMk cId="1858087207" sldId="257"/>
            <ac:picMk id="6" creationId="{7468BA9D-F93C-1032-5213-2711CD7E11D2}"/>
          </ac:picMkLst>
        </pc:picChg>
        <pc:picChg chg="add mod">
          <ac:chgData name="Allison Spyer" userId="125d6b15-aecf-4439-af0f-c03b87142080" providerId="ADAL" clId="{4C69F61E-6C3A-4E74-AF5F-A7711CA67169}" dt="2022-06-23T09:12:44.828" v="684" actId="14100"/>
          <ac:picMkLst>
            <pc:docMk/>
            <pc:sldMk cId="1858087207" sldId="257"/>
            <ac:picMk id="7" creationId="{8C10DD64-C54C-B6DD-465F-14FBF445A7A9}"/>
          </ac:picMkLst>
        </pc:picChg>
        <pc:picChg chg="add mod">
          <ac:chgData name="Allison Spyer" userId="125d6b15-aecf-4439-af0f-c03b87142080" providerId="ADAL" clId="{4C69F61E-6C3A-4E74-AF5F-A7711CA67169}" dt="2022-06-23T09:12:10.762" v="679" actId="14100"/>
          <ac:picMkLst>
            <pc:docMk/>
            <pc:sldMk cId="1858087207" sldId="257"/>
            <ac:picMk id="8" creationId="{7EBD1561-E50F-D33D-1BC4-5B32C3C05C91}"/>
          </ac:picMkLst>
        </pc:picChg>
        <pc:picChg chg="add mod">
          <ac:chgData name="Allison Spyer" userId="125d6b15-aecf-4439-af0f-c03b87142080" providerId="ADAL" clId="{4C69F61E-6C3A-4E74-AF5F-A7711CA67169}" dt="2022-06-23T09:12:06.568" v="678" actId="14100"/>
          <ac:picMkLst>
            <pc:docMk/>
            <pc:sldMk cId="1858087207" sldId="257"/>
            <ac:picMk id="9" creationId="{46096577-4BB3-D068-19BE-6DEF1E888AB2}"/>
          </ac:picMkLst>
        </pc:picChg>
        <pc:picChg chg="add del mod">
          <ac:chgData name="Allison Spyer" userId="125d6b15-aecf-4439-af0f-c03b87142080" providerId="ADAL" clId="{4C69F61E-6C3A-4E74-AF5F-A7711CA67169}" dt="2022-06-22T11:53:47.128" v="88" actId="478"/>
          <ac:picMkLst>
            <pc:docMk/>
            <pc:sldMk cId="1858087207" sldId="257"/>
            <ac:picMk id="11" creationId="{E28FD97F-C19C-2C15-7937-0622CC8BF25F}"/>
          </ac:picMkLst>
        </pc:picChg>
        <pc:picChg chg="add mod">
          <ac:chgData name="Allison Spyer" userId="125d6b15-aecf-4439-af0f-c03b87142080" providerId="ADAL" clId="{4C69F61E-6C3A-4E74-AF5F-A7711CA67169}" dt="2022-06-23T09:10:11.935" v="668" actId="14100"/>
          <ac:picMkLst>
            <pc:docMk/>
            <pc:sldMk cId="1858087207" sldId="257"/>
            <ac:picMk id="13" creationId="{41A26A7E-83CA-A1C9-AA9F-5C89C262DF23}"/>
          </ac:picMkLst>
        </pc:picChg>
        <pc:picChg chg="add mod">
          <ac:chgData name="Allison Spyer" userId="125d6b15-aecf-4439-af0f-c03b87142080" providerId="ADAL" clId="{4C69F61E-6C3A-4E74-AF5F-A7711CA67169}" dt="2022-06-23T09:09:53.599" v="667" actId="14100"/>
          <ac:picMkLst>
            <pc:docMk/>
            <pc:sldMk cId="1858087207" sldId="257"/>
            <ac:picMk id="15" creationId="{5E40A77B-3348-CDDD-5249-43B924DD4BE2}"/>
          </ac:picMkLst>
        </pc:picChg>
        <pc:picChg chg="add del mod">
          <ac:chgData name="Allison Spyer" userId="125d6b15-aecf-4439-af0f-c03b87142080" providerId="ADAL" clId="{4C69F61E-6C3A-4E74-AF5F-A7711CA67169}" dt="2022-06-22T11:57:58.838" v="109" actId="478"/>
          <ac:picMkLst>
            <pc:docMk/>
            <pc:sldMk cId="1858087207" sldId="257"/>
            <ac:picMk id="17" creationId="{CC9D9890-C5D2-D581-D57C-1F9A4B504E12}"/>
          </ac:picMkLst>
        </pc:picChg>
        <pc:picChg chg="add mod">
          <ac:chgData name="Allison Spyer" userId="125d6b15-aecf-4439-af0f-c03b87142080" providerId="ADAL" clId="{4C69F61E-6C3A-4E74-AF5F-A7711CA67169}" dt="2022-06-23T09:11:22.718" v="672" actId="14100"/>
          <ac:picMkLst>
            <pc:docMk/>
            <pc:sldMk cId="1858087207" sldId="257"/>
            <ac:picMk id="19" creationId="{9F2DE36B-94A6-F629-BC35-AE32E00E33C6}"/>
          </ac:picMkLst>
        </pc:picChg>
        <pc:picChg chg="add del mod">
          <ac:chgData name="Allison Spyer" userId="125d6b15-aecf-4439-af0f-c03b87142080" providerId="ADAL" clId="{4C69F61E-6C3A-4E74-AF5F-A7711CA67169}" dt="2022-06-22T12:14:09.013" v="291" actId="478"/>
          <ac:picMkLst>
            <pc:docMk/>
            <pc:sldMk cId="1858087207" sldId="257"/>
            <ac:picMk id="25" creationId="{EF250FCD-1BA1-10DE-B249-B0FAF1D304EA}"/>
          </ac:picMkLst>
        </pc:picChg>
        <pc:picChg chg="add del mod">
          <ac:chgData name="Allison Spyer" userId="125d6b15-aecf-4439-af0f-c03b87142080" providerId="ADAL" clId="{4C69F61E-6C3A-4E74-AF5F-A7711CA67169}" dt="2022-06-22T12:51:42.738" v="656" actId="478"/>
          <ac:picMkLst>
            <pc:docMk/>
            <pc:sldMk cId="1858087207" sldId="257"/>
            <ac:picMk id="29" creationId="{F6583EA4-46D1-0F3F-2527-C55AF829A1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2244830"/>
            <a:ext cx="6700347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none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4682063"/>
            <a:ext cx="6702635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485546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5177408"/>
            <a:ext cx="429772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177408"/>
            <a:ext cx="146698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5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275166"/>
            <a:ext cx="6700266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none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1267730"/>
            <a:ext cx="126873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4682062"/>
            <a:ext cx="670483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344503"/>
            <a:ext cx="1165860" cy="498781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5177408"/>
            <a:ext cx="4245101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5177408"/>
            <a:ext cx="1468754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7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2103120"/>
            <a:ext cx="3497580" cy="374904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9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92473"/>
            <a:ext cx="3497580" cy="3163825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2074334"/>
            <a:ext cx="349758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792472"/>
            <a:ext cx="3497580" cy="316450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607392"/>
            <a:ext cx="2371472" cy="164592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143500" cy="53340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2336800"/>
            <a:ext cx="2371472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6035040"/>
            <a:ext cx="146685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6035040"/>
            <a:ext cx="3438525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6035040"/>
            <a:ext cx="917576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7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237744"/>
            <a:ext cx="286994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237744"/>
            <a:ext cx="577215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6035040"/>
            <a:ext cx="1553972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6035040"/>
            <a:ext cx="3441002" cy="36576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035040"/>
            <a:ext cx="918972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374904"/>
            <a:ext cx="2667762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603504"/>
            <a:ext cx="2358581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2386584"/>
            <a:ext cx="2358581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8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374904"/>
            <a:ext cx="8586216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6035040"/>
            <a:ext cx="2169784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6035040"/>
            <a:ext cx="43624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6035040"/>
            <a:ext cx="62865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2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8" r:id="rId5"/>
    <p:sldLayoutId id="2147483673" r:id="rId6"/>
    <p:sldLayoutId id="2147483669" r:id="rId7"/>
    <p:sldLayoutId id="2147483670" r:id="rId8"/>
    <p:sldLayoutId id="2147483671" r:id="rId9"/>
    <p:sldLayoutId id="2147483672" r:id="rId10"/>
    <p:sldLayoutId id="214748367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F55924-46BF-C486-30A5-B9FA27D9BE2D}"/>
              </a:ext>
            </a:extLst>
          </p:cNvPr>
          <p:cNvSpPr txBox="1"/>
          <p:nvPr/>
        </p:nvSpPr>
        <p:spPr>
          <a:xfrm>
            <a:off x="7030128" y="2361749"/>
            <a:ext cx="182869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ounter-Threat Day 1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Threat &amp; Context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ounter-Threat Day 2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Policy &amp; Capability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ounter-Threat Day 3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64EBCB-EB27-9A9F-7E12-F103F65E66C1}"/>
              </a:ext>
            </a:extLst>
          </p:cNvPr>
          <p:cNvSpPr/>
          <p:nvPr/>
        </p:nvSpPr>
        <p:spPr>
          <a:xfrm>
            <a:off x="282536" y="246661"/>
            <a:ext cx="8578923" cy="93988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900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sz="2800" b="1" dirty="0">
              <a:latin typeface="Univers" panose="020B0503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Univers" panose="020B0503020202020204" pitchFamily="34" charset="0"/>
              </a:rPr>
              <a:t>Counter-Threat Symposium</a:t>
            </a:r>
          </a:p>
          <a:p>
            <a:pPr>
              <a:spcAft>
                <a:spcPts val="600"/>
              </a:spcAft>
            </a:pPr>
            <a:r>
              <a:rPr lang="en-US" sz="800" i="1" dirty="0">
                <a:solidFill>
                  <a:schemeClr val="bg1"/>
                </a:solidFill>
                <a:latin typeface="Univers" panose="020B0503020202020204" pitchFamily="34" charset="0"/>
              </a:rPr>
              <a:t>https://www.adsgroup.org.uk/events-list/counter-threat-symposium-2022</a:t>
            </a:r>
            <a:endParaRPr lang="en-US" sz="800" b="1" dirty="0">
              <a:latin typeface="Univers" panose="020B0503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b="1" dirty="0">
              <a:latin typeface="Univers" panose="020B0503020202020204" pitchFamily="34" charset="0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47083AB-FC75-DF77-BB4E-646B42E64B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62" y="377292"/>
            <a:ext cx="964716" cy="67603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468BA9D-F93C-1032-5213-2711CD7E1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35" y="1199020"/>
            <a:ext cx="2093728" cy="1168939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C10DD64-C54C-B6DD-465F-14FBF445A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3" y="1200667"/>
            <a:ext cx="2524736" cy="1167292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EBD1561-E50F-D33D-1BC4-5B32C3C05C9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44" y="1186547"/>
            <a:ext cx="2185284" cy="11955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10" descr="Image result for farnborough exhibition centre">
            <a:extLst>
              <a:ext uri="{FF2B5EF4-FFF2-40B4-BE49-F238E27FC236}">
                <a16:creationId xmlns:a16="http://schemas.microsoft.com/office/drawing/2014/main" id="{46096577-4BB3-D068-19BE-6DEF1E88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28" y="1200667"/>
            <a:ext cx="1828698" cy="116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person, toy&#10;&#10;Description automatically generated">
            <a:extLst>
              <a:ext uri="{FF2B5EF4-FFF2-40B4-BE49-F238E27FC236}">
                <a16:creationId xmlns:a16="http://schemas.microsoft.com/office/drawing/2014/main" id="{41A26A7E-83CA-A1C9-AA9F-5C89C262D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5" y="2380433"/>
            <a:ext cx="2377013" cy="2585089"/>
          </a:xfrm>
          <a:prstGeom prst="rect">
            <a:avLst/>
          </a:prstGeom>
        </p:spPr>
      </p:pic>
      <p:pic>
        <p:nvPicPr>
          <p:cNvPr id="15" name="Picture 14" descr="A picture containing outdoor, tree, grass, plant&#10;&#10;Description automatically generated">
            <a:extLst>
              <a:ext uri="{FF2B5EF4-FFF2-40B4-BE49-F238E27FC236}">
                <a16:creationId xmlns:a16="http://schemas.microsoft.com/office/drawing/2014/main" id="{5E40A77B-3348-CDDD-5249-43B924DD4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2" y="2367959"/>
            <a:ext cx="2185287" cy="2597564"/>
          </a:xfrm>
          <a:prstGeom prst="rect">
            <a:avLst/>
          </a:prstGeom>
        </p:spPr>
      </p:pic>
      <p:pic>
        <p:nvPicPr>
          <p:cNvPr id="19" name="Picture 18" descr="A picture containing outdoor, ground, beach, laying&#10;&#10;Description automatically generated">
            <a:extLst>
              <a:ext uri="{FF2B5EF4-FFF2-40B4-BE49-F238E27FC236}">
                <a16:creationId xmlns:a16="http://schemas.microsoft.com/office/drawing/2014/main" id="{9F2DE36B-94A6-F629-BC35-AE32E00E3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40" y="2367958"/>
            <a:ext cx="2185288" cy="259756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FB89D35-96D1-14BA-DC62-E407ED46D866}"/>
              </a:ext>
            </a:extLst>
          </p:cNvPr>
          <p:cNvSpPr txBox="1"/>
          <p:nvPr/>
        </p:nvSpPr>
        <p:spPr>
          <a:xfrm>
            <a:off x="282536" y="4953049"/>
            <a:ext cx="3169965" cy="938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CBRN UK Industry Group covering: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Chemical, Biological, Radiological, Nuclear 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Detection, PPE, Information Management Training and Counter-Measures 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74B9CC-2FE2-AAF9-364B-85FB2093678A}"/>
              </a:ext>
            </a:extLst>
          </p:cNvPr>
          <p:cNvSpPr txBox="1"/>
          <p:nvPr/>
        </p:nvSpPr>
        <p:spPr>
          <a:xfrm>
            <a:off x="3452501" y="4953049"/>
            <a:ext cx="2713557" cy="938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DPAC Industry Group covering: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of drone platform &amp; payload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 supply chain &amp;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Counter-drone capabilities</a:t>
            </a:r>
          </a:p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D2B90-4B91-A3C4-B8EC-F5BB77488DDB}"/>
              </a:ext>
            </a:extLst>
          </p:cNvPr>
          <p:cNvSpPr txBox="1"/>
          <p:nvPr/>
        </p:nvSpPr>
        <p:spPr>
          <a:xfrm>
            <a:off x="6166058" y="4953049"/>
            <a:ext cx="2692768" cy="93871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C-EO UK Industry Group covering: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IEDs, Minefields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 Ordnance and Bombs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Training, Detection and counter-Measures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51CD93-43CC-2C7E-C06A-89A78CFDDBAC}"/>
              </a:ext>
            </a:extLst>
          </p:cNvPr>
          <p:cNvSpPr txBox="1"/>
          <p:nvPr/>
        </p:nvSpPr>
        <p:spPr>
          <a:xfrm>
            <a:off x="282536" y="5891768"/>
            <a:ext cx="316996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Univers" panose="020B0503020202020204" pitchFamily="34" charset="0"/>
              </a:rPr>
              <a:t>8</a:t>
            </a:r>
            <a:r>
              <a:rPr lang="en-GB" sz="1800" b="1" baseline="30000" dirty="0">
                <a:solidFill>
                  <a:schemeClr val="bg1"/>
                </a:solidFill>
                <a:latin typeface="Univers" panose="020B0503020202020204" pitchFamily="34" charset="0"/>
              </a:rPr>
              <a:t>th</a:t>
            </a:r>
            <a:r>
              <a:rPr lang="en-GB" sz="1800" b="1" dirty="0">
                <a:solidFill>
                  <a:schemeClr val="bg1"/>
                </a:solidFill>
                <a:latin typeface="Univers" panose="020B0503020202020204" pitchFamily="34" charset="0"/>
              </a:rPr>
              <a:t>-10</a:t>
            </a:r>
            <a:r>
              <a:rPr lang="en-GB" sz="1800" b="1" baseline="30000" dirty="0">
                <a:solidFill>
                  <a:schemeClr val="bg1"/>
                </a:solidFill>
                <a:latin typeface="Univers" panose="020B0503020202020204" pitchFamily="34" charset="0"/>
              </a:rPr>
              <a:t>th</a:t>
            </a:r>
            <a:r>
              <a:rPr lang="en-GB" sz="1800" b="1" dirty="0">
                <a:solidFill>
                  <a:schemeClr val="bg1"/>
                </a:solidFill>
                <a:latin typeface="Univers" panose="020B0503020202020204" pitchFamily="34" charset="0"/>
              </a:rPr>
              <a:t> Nov 2022</a:t>
            </a:r>
          </a:p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7CF7C1-3E03-468B-0F61-BC2862C55B9B}"/>
              </a:ext>
            </a:extLst>
          </p:cNvPr>
          <p:cNvSpPr txBox="1"/>
          <p:nvPr/>
        </p:nvSpPr>
        <p:spPr>
          <a:xfrm>
            <a:off x="3452501" y="5879294"/>
            <a:ext cx="2996847" cy="656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Table-Top Exhibition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05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 packages available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05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169886-3827-3E51-4E6A-2B7D9E147360}"/>
              </a:ext>
            </a:extLst>
          </p:cNvPr>
          <p:cNvSpPr txBox="1"/>
          <p:nvPr/>
        </p:nvSpPr>
        <p:spPr>
          <a:xfrm>
            <a:off x="6289705" y="5879294"/>
            <a:ext cx="2569121" cy="656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Allison.Spyer@adsgroup.org.uk</a:t>
            </a:r>
          </a:p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 (0) 20 7091 1120</a:t>
            </a:r>
            <a:endParaRPr lang="en-GB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B5EFF7-4AA7-BC90-0AB3-B44C9E0E7D2A}"/>
              </a:ext>
            </a:extLst>
          </p:cNvPr>
          <p:cNvSpPr txBox="1"/>
          <p:nvPr/>
        </p:nvSpPr>
        <p:spPr>
          <a:xfrm>
            <a:off x="174171" y="6642702"/>
            <a:ext cx="665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Contains public sector information licensed under the Open Government Licence v3.0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en-GB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B932BE-538E-EF13-3B1F-E2D17068CDC6}"/>
              </a:ext>
            </a:extLst>
          </p:cNvPr>
          <p:cNvSpPr txBox="1"/>
          <p:nvPr/>
        </p:nvSpPr>
        <p:spPr>
          <a:xfrm>
            <a:off x="2942843" y="2367958"/>
            <a:ext cx="1901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Crown copyright 2021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8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4F382A97A3D449FBDE6FA799FB78D" ma:contentTypeVersion="13" ma:contentTypeDescription="Create a new document." ma:contentTypeScope="" ma:versionID="ac4d7a432a0232f2dfde3901bea007b4">
  <xsd:schema xmlns:xsd="http://www.w3.org/2001/XMLSchema" xmlns:xs="http://www.w3.org/2001/XMLSchema" xmlns:p="http://schemas.microsoft.com/office/2006/metadata/properties" xmlns:ns2="b86ad543-17ec-4610-9cf6-6b62766e2004" xmlns:ns3="38a0989b-814c-4eb0-b24b-bf7aa261e589" targetNamespace="http://schemas.microsoft.com/office/2006/metadata/properties" ma:root="true" ma:fieldsID="d145ce893568eac158e26ceddae92d6c" ns2:_="" ns3:_="">
    <xsd:import namespace="b86ad543-17ec-4610-9cf6-6b62766e2004"/>
    <xsd:import namespace="38a0989b-814c-4eb0-b24b-bf7aa261e5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ad543-17ec-4610-9cf6-6b62766e2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0989b-814c-4eb0-b24b-bf7aa261e5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E6C24E-1298-4FC1-993B-CA82635A1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2D8C1-5D29-4569-968F-4E3471C9E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ad543-17ec-4610-9cf6-6b62766e2004"/>
    <ds:schemaRef ds:uri="38a0989b-814c-4eb0-b24b-bf7aa261e5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4A75EF-DAD4-4669-896F-855E340AE331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b86ad543-17ec-4610-9cf6-6b62766e2004"/>
    <ds:schemaRef ds:uri="http://schemas.microsoft.com/office/infopath/2007/PartnerControls"/>
    <ds:schemaRef ds:uri="http://schemas.openxmlformats.org/package/2006/metadata/core-properties"/>
    <ds:schemaRef ds:uri="38a0989b-814c-4eb0-b24b-bf7aa261e58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134</Words>
  <Application>Microsoft Office PowerPoint</Application>
  <PresentationFormat>On-screen Show (4:3)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Gothic</vt:lpstr>
      <vt:lpstr>Garamond</vt:lpstr>
      <vt:lpstr>Gill Sans MT</vt:lpstr>
      <vt:lpstr>Univers</vt:lpstr>
      <vt:lpstr>Verdana</vt:lpstr>
      <vt:lpstr>SavonVTI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England</dc:creator>
  <cp:lastModifiedBy>Allison Spyer</cp:lastModifiedBy>
  <cp:revision>56</cp:revision>
  <dcterms:created xsi:type="dcterms:W3CDTF">2019-12-09T07:51:12Z</dcterms:created>
  <dcterms:modified xsi:type="dcterms:W3CDTF">2022-06-23T09:19:16Z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0x010100A534F382A97A3D449FBDE6FA799FB78D</vt:lpwstr>
  </property>
</Properties>
</file>